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450" r:id="rId2"/>
    <p:sldId id="455" r:id="rId3"/>
    <p:sldId id="453" r:id="rId4"/>
    <p:sldId id="45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32C"/>
    <a:srgbClr val="FF9300"/>
    <a:srgbClr val="F69147"/>
    <a:srgbClr val="F3FFAA"/>
    <a:srgbClr val="F64500"/>
    <a:srgbClr val="418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445" autoAdjust="0"/>
    <p:restoredTop sz="91849" autoAdjust="0"/>
  </p:normalViewPr>
  <p:slideViewPr>
    <p:cSldViewPr snapToGrid="0">
      <p:cViewPr varScale="1">
        <p:scale>
          <a:sx n="90" d="100"/>
          <a:sy n="90" d="100"/>
        </p:scale>
        <p:origin x="216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3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AB1C-5E61-4649-9A57-731C1D16E48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BED41-B2BF-4986-B770-47B993190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6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1B674-E787-442F-84D1-64B870C60EFB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240B0-9C61-43F5-A682-F417FEAE0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4302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1219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09449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DFD28-4E3A-456B-9023-367CD4327B48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1E5815-6B4C-48B0-AFDA-1C2FB7C63894}" type="slidenum">
              <a:rPr lang="en-US" altLang="en-US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75815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0000" y="962661"/>
            <a:ext cx="8592445" cy="2387600"/>
          </a:xfrm>
        </p:spPr>
        <p:txBody>
          <a:bodyPr anchor="ctr">
            <a:normAutofit/>
          </a:bodyPr>
          <a:lstStyle>
            <a:lvl1pPr algn="l">
              <a:defRPr sz="6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61" y="972821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3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6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8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D1E5D-A887-437F-B674-59804FACCA35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58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9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24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D1E5D-A887-437F-B674-59804FACCA35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AF10-0854-4A0D-BC5F-214FA68BB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8134921-5893-C748-B5EF-4DAEAC92B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03" y="1620744"/>
            <a:ext cx="9715500" cy="5041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74BBF-3EAA-D54E-A19C-F28E0A9B3E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03" y="1620744"/>
            <a:ext cx="9715500" cy="5041900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1: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Identify the point on the Transect Tape.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21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4F35C-C56D-984C-8918-881C6E2F84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03" y="1620744"/>
            <a:ext cx="9715500" cy="5041900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2: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Draw a box 5 meters in each direction</a:t>
            </a:r>
          </a:p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from the point.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276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3D483-92ED-6149-8075-C556643E01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303" y="1544544"/>
            <a:ext cx="8661400" cy="5118100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3: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Identify the highest &amp; lowest points within the area defined by the box.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103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48C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FB9FE-497B-6749-94DA-CE5780AD47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303" y="1544544"/>
            <a:ext cx="8661400" cy="5118100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C298E0A2-67B8-E448-B678-5BDC75D1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3" y="251006"/>
            <a:ext cx="119596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4200"/>
              </a:lnSpc>
              <a:spcBef>
                <a:spcPct val="0"/>
              </a:spcBef>
              <a:buNone/>
            </a:pP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Step 4: </a:t>
            </a:r>
            <a:r>
              <a:rPr lang="en-US" altLang="en-US" sz="4000" b="1" dirty="0">
                <a:solidFill>
                  <a:schemeClr val="accent5">
                    <a:lumMod val="75000"/>
                  </a:schemeClr>
                </a:solidFill>
              </a:rPr>
              <a:t>Measure the distance between the highest &amp; lowest points.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75718C-3544-1347-9446-5C3F403B9172}"/>
              </a:ext>
            </a:extLst>
          </p:cNvPr>
          <p:cNvSpPr/>
          <p:nvPr/>
        </p:nvSpPr>
        <p:spPr>
          <a:xfrm>
            <a:off x="9730901" y="6117084"/>
            <a:ext cx="162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</a:rPr>
              <a:t>Example #3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794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27079</TotalTime>
  <Words>76</Words>
  <Application>Microsoft Macintosh PowerPoint</Application>
  <PresentationFormat>Widescreen</PresentationFormat>
  <Paragraphs>21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REEF CHECK CALIFORNIA TRAINING COURSE</dc:title>
  <dc:creator>dabbott</dc:creator>
  <cp:lastModifiedBy>Jann Griffiths</cp:lastModifiedBy>
  <cp:revision>306</cp:revision>
  <cp:lastPrinted>2018-09-11T00:46:01Z</cp:lastPrinted>
  <dcterms:created xsi:type="dcterms:W3CDTF">2016-05-04T22:06:11Z</dcterms:created>
  <dcterms:modified xsi:type="dcterms:W3CDTF">2018-10-12T00:43:49Z</dcterms:modified>
</cp:coreProperties>
</file>